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29A16E-DBDA-4834-B8F8-4A33EAE3764F}" v="59" dt="2025-06-21T06:35:43.8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uhammed Ali Hossain" userId="e83f898c8d12ddb5" providerId="LiveId" clId="{5929A16E-DBDA-4834-B8F8-4A33EAE3764F}"/>
    <pc:docChg chg="undo custSel addSld delSld modSld">
      <pc:chgData name="Muhammed Ali Hossain" userId="e83f898c8d12ddb5" providerId="LiveId" clId="{5929A16E-DBDA-4834-B8F8-4A33EAE3764F}" dt="2025-06-21T06:39:51.620" v="885" actId="113"/>
      <pc:docMkLst>
        <pc:docMk/>
      </pc:docMkLst>
      <pc:sldChg chg="modSp new mod">
        <pc:chgData name="Muhammed Ali Hossain" userId="e83f898c8d12ddb5" providerId="LiveId" clId="{5929A16E-DBDA-4834-B8F8-4A33EAE3764F}" dt="2025-06-21T06:39:51.620" v="885" actId="113"/>
        <pc:sldMkLst>
          <pc:docMk/>
          <pc:sldMk cId="728661703" sldId="256"/>
        </pc:sldMkLst>
        <pc:spChg chg="mod">
          <ac:chgData name="Muhammed Ali Hossain" userId="e83f898c8d12ddb5" providerId="LiveId" clId="{5929A16E-DBDA-4834-B8F8-4A33EAE3764F}" dt="2025-06-21T06:39:51.620" v="885" actId="113"/>
          <ac:spMkLst>
            <pc:docMk/>
            <pc:sldMk cId="728661703" sldId="256"/>
            <ac:spMk id="2" creationId="{E0E15555-E097-C5E2-A823-75E397452DA5}"/>
          </ac:spMkLst>
        </pc:spChg>
        <pc:spChg chg="mod">
          <ac:chgData name="Muhammed Ali Hossain" userId="e83f898c8d12ddb5" providerId="LiveId" clId="{5929A16E-DBDA-4834-B8F8-4A33EAE3764F}" dt="2025-06-21T06:35:43.852" v="595"/>
          <ac:spMkLst>
            <pc:docMk/>
            <pc:sldMk cId="728661703" sldId="256"/>
            <ac:spMk id="3" creationId="{527C7F6A-1BF2-F22B-1A06-0323E839B7CD}"/>
          </ac:spMkLst>
        </pc:spChg>
      </pc:sldChg>
      <pc:sldChg chg="modSp new mod">
        <pc:chgData name="Muhammed Ali Hossain" userId="e83f898c8d12ddb5" providerId="LiveId" clId="{5929A16E-DBDA-4834-B8F8-4A33EAE3764F}" dt="2025-06-21T06:35:43.852" v="595"/>
        <pc:sldMkLst>
          <pc:docMk/>
          <pc:sldMk cId="2135323904" sldId="257"/>
        </pc:sldMkLst>
        <pc:spChg chg="mod">
          <ac:chgData name="Muhammed Ali Hossain" userId="e83f898c8d12ddb5" providerId="LiveId" clId="{5929A16E-DBDA-4834-B8F8-4A33EAE3764F}" dt="2025-06-21T06:35:43.852" v="595"/>
          <ac:spMkLst>
            <pc:docMk/>
            <pc:sldMk cId="2135323904" sldId="257"/>
            <ac:spMk id="2" creationId="{8CC754E6-2281-A983-BFD0-8F0C0A040610}"/>
          </ac:spMkLst>
        </pc:spChg>
        <pc:spChg chg="mod">
          <ac:chgData name="Muhammed Ali Hossain" userId="e83f898c8d12ddb5" providerId="LiveId" clId="{5929A16E-DBDA-4834-B8F8-4A33EAE3764F}" dt="2025-06-21T06:35:43.852" v="595"/>
          <ac:spMkLst>
            <pc:docMk/>
            <pc:sldMk cId="2135323904" sldId="257"/>
            <ac:spMk id="3" creationId="{9A408B39-A26E-9F69-4E40-12B4BF77554C}"/>
          </ac:spMkLst>
        </pc:spChg>
      </pc:sldChg>
      <pc:sldChg chg="modSp new mod">
        <pc:chgData name="Muhammed Ali Hossain" userId="e83f898c8d12ddb5" providerId="LiveId" clId="{5929A16E-DBDA-4834-B8F8-4A33EAE3764F}" dt="2025-06-21T06:36:39.016" v="660" actId="1037"/>
        <pc:sldMkLst>
          <pc:docMk/>
          <pc:sldMk cId="2940892703" sldId="258"/>
        </pc:sldMkLst>
        <pc:spChg chg="mod">
          <ac:chgData name="Muhammed Ali Hossain" userId="e83f898c8d12ddb5" providerId="LiveId" clId="{5929A16E-DBDA-4834-B8F8-4A33EAE3764F}" dt="2025-06-21T06:36:39.016" v="660" actId="1037"/>
          <ac:spMkLst>
            <pc:docMk/>
            <pc:sldMk cId="2940892703" sldId="258"/>
            <ac:spMk id="2" creationId="{A02D5A50-49A7-8E95-C700-7846C355FE29}"/>
          </ac:spMkLst>
        </pc:spChg>
        <pc:spChg chg="mod">
          <ac:chgData name="Muhammed Ali Hossain" userId="e83f898c8d12ddb5" providerId="LiveId" clId="{5929A16E-DBDA-4834-B8F8-4A33EAE3764F}" dt="2025-06-21T06:36:29.987" v="635" actId="1038"/>
          <ac:spMkLst>
            <pc:docMk/>
            <pc:sldMk cId="2940892703" sldId="258"/>
            <ac:spMk id="3" creationId="{804E4426-0F8E-954A-D0FA-B0A49AF734CE}"/>
          </ac:spMkLst>
        </pc:spChg>
      </pc:sldChg>
      <pc:sldChg chg="modSp new mod">
        <pc:chgData name="Muhammed Ali Hossain" userId="e83f898c8d12ddb5" providerId="LiveId" clId="{5929A16E-DBDA-4834-B8F8-4A33EAE3764F}" dt="2025-06-21T06:35:43.852" v="595"/>
        <pc:sldMkLst>
          <pc:docMk/>
          <pc:sldMk cId="977464240" sldId="259"/>
        </pc:sldMkLst>
        <pc:spChg chg="mod">
          <ac:chgData name="Muhammed Ali Hossain" userId="e83f898c8d12ddb5" providerId="LiveId" clId="{5929A16E-DBDA-4834-B8F8-4A33EAE3764F}" dt="2025-06-21T06:35:43.852" v="595"/>
          <ac:spMkLst>
            <pc:docMk/>
            <pc:sldMk cId="977464240" sldId="259"/>
            <ac:spMk id="2" creationId="{E364F105-5D07-F4F6-64B6-28CA20B06BA7}"/>
          </ac:spMkLst>
        </pc:spChg>
        <pc:spChg chg="mod">
          <ac:chgData name="Muhammed Ali Hossain" userId="e83f898c8d12ddb5" providerId="LiveId" clId="{5929A16E-DBDA-4834-B8F8-4A33EAE3764F}" dt="2025-06-21T06:35:43.852" v="595"/>
          <ac:spMkLst>
            <pc:docMk/>
            <pc:sldMk cId="977464240" sldId="259"/>
            <ac:spMk id="3" creationId="{B42CC7DE-BC75-D7A0-069D-3D8967A45212}"/>
          </ac:spMkLst>
        </pc:spChg>
      </pc:sldChg>
      <pc:sldChg chg="modSp new mod">
        <pc:chgData name="Muhammed Ali Hossain" userId="e83f898c8d12ddb5" providerId="LiveId" clId="{5929A16E-DBDA-4834-B8F8-4A33EAE3764F}" dt="2025-06-21T06:37:03.640" v="728" actId="1037"/>
        <pc:sldMkLst>
          <pc:docMk/>
          <pc:sldMk cId="3472078091" sldId="260"/>
        </pc:sldMkLst>
        <pc:spChg chg="mod">
          <ac:chgData name="Muhammed Ali Hossain" userId="e83f898c8d12ddb5" providerId="LiveId" clId="{5929A16E-DBDA-4834-B8F8-4A33EAE3764F}" dt="2025-06-21T06:36:51.934" v="680" actId="1038"/>
          <ac:spMkLst>
            <pc:docMk/>
            <pc:sldMk cId="3472078091" sldId="260"/>
            <ac:spMk id="2" creationId="{846C88DA-7457-73EC-0427-C83BC40686D3}"/>
          </ac:spMkLst>
        </pc:spChg>
        <pc:spChg chg="mod">
          <ac:chgData name="Muhammed Ali Hossain" userId="e83f898c8d12ddb5" providerId="LiveId" clId="{5929A16E-DBDA-4834-B8F8-4A33EAE3764F}" dt="2025-06-21T06:37:03.640" v="728" actId="1037"/>
          <ac:spMkLst>
            <pc:docMk/>
            <pc:sldMk cId="3472078091" sldId="260"/>
            <ac:spMk id="3" creationId="{B0CF8F58-BAC4-5A16-0438-8CA10ABFF4AB}"/>
          </ac:spMkLst>
        </pc:spChg>
      </pc:sldChg>
      <pc:sldChg chg="modSp new mod">
        <pc:chgData name="Muhammed Ali Hossain" userId="e83f898c8d12ddb5" providerId="LiveId" clId="{5929A16E-DBDA-4834-B8F8-4A33EAE3764F}" dt="2025-06-21T06:37:51.282" v="884" actId="1038"/>
        <pc:sldMkLst>
          <pc:docMk/>
          <pc:sldMk cId="2705392855" sldId="261"/>
        </pc:sldMkLst>
        <pc:spChg chg="mod">
          <ac:chgData name="Muhammed Ali Hossain" userId="e83f898c8d12ddb5" providerId="LiveId" clId="{5929A16E-DBDA-4834-B8F8-4A33EAE3764F}" dt="2025-06-21T06:37:51.282" v="884" actId="1038"/>
          <ac:spMkLst>
            <pc:docMk/>
            <pc:sldMk cId="2705392855" sldId="261"/>
            <ac:spMk id="2" creationId="{B7E2E2BA-7915-7016-5030-3545BB4FD348}"/>
          </ac:spMkLst>
        </pc:spChg>
        <pc:spChg chg="mod">
          <ac:chgData name="Muhammed Ali Hossain" userId="e83f898c8d12ddb5" providerId="LiveId" clId="{5929A16E-DBDA-4834-B8F8-4A33EAE3764F}" dt="2025-06-21T06:37:30.851" v="859" actId="1038"/>
          <ac:spMkLst>
            <pc:docMk/>
            <pc:sldMk cId="2705392855" sldId="261"/>
            <ac:spMk id="3" creationId="{D72463EB-E841-3D82-07D0-2866E0BD6683}"/>
          </ac:spMkLst>
        </pc:spChg>
      </pc:sldChg>
      <pc:sldChg chg="modSp new mod">
        <pc:chgData name="Muhammed Ali Hossain" userId="e83f898c8d12ddb5" providerId="LiveId" clId="{5929A16E-DBDA-4834-B8F8-4A33EAE3764F}" dt="2025-06-21T06:35:43.852" v="595"/>
        <pc:sldMkLst>
          <pc:docMk/>
          <pc:sldMk cId="2417090378" sldId="262"/>
        </pc:sldMkLst>
        <pc:spChg chg="mod">
          <ac:chgData name="Muhammed Ali Hossain" userId="e83f898c8d12ddb5" providerId="LiveId" clId="{5929A16E-DBDA-4834-B8F8-4A33EAE3764F}" dt="2025-06-21T06:35:43.852" v="595"/>
          <ac:spMkLst>
            <pc:docMk/>
            <pc:sldMk cId="2417090378" sldId="262"/>
            <ac:spMk id="2" creationId="{F3915016-12EA-F2E1-880A-1D9097040FA0}"/>
          </ac:spMkLst>
        </pc:spChg>
        <pc:spChg chg="mod">
          <ac:chgData name="Muhammed Ali Hossain" userId="e83f898c8d12ddb5" providerId="LiveId" clId="{5929A16E-DBDA-4834-B8F8-4A33EAE3764F}" dt="2025-06-21T06:35:43.852" v="595"/>
          <ac:spMkLst>
            <pc:docMk/>
            <pc:sldMk cId="2417090378" sldId="262"/>
            <ac:spMk id="3" creationId="{3818C8F9-7889-1F11-8471-109CBB612745}"/>
          </ac:spMkLst>
        </pc:spChg>
      </pc:sldChg>
      <pc:sldChg chg="new del">
        <pc:chgData name="Muhammed Ali Hossain" userId="e83f898c8d12ddb5" providerId="LiveId" clId="{5929A16E-DBDA-4834-B8F8-4A33EAE3764F}" dt="2025-06-21T06:28:21.122" v="464" actId="2696"/>
        <pc:sldMkLst>
          <pc:docMk/>
          <pc:sldMk cId="4090933596" sldId="263"/>
        </pc:sldMkLst>
      </pc:sldChg>
      <pc:sldChg chg="addSp modSp new mod">
        <pc:chgData name="Muhammed Ali Hossain" userId="e83f898c8d12ddb5" providerId="LiveId" clId="{5929A16E-DBDA-4834-B8F8-4A33EAE3764F}" dt="2025-06-21T06:34:14.123" v="556" actId="1076"/>
        <pc:sldMkLst>
          <pc:docMk/>
          <pc:sldMk cId="1100602547" sldId="264"/>
        </pc:sldMkLst>
        <pc:spChg chg="add mod">
          <ac:chgData name="Muhammed Ali Hossain" userId="e83f898c8d12ddb5" providerId="LiveId" clId="{5929A16E-DBDA-4834-B8F8-4A33EAE3764F}" dt="2025-06-21T06:34:14.123" v="556" actId="1076"/>
          <ac:spMkLst>
            <pc:docMk/>
            <pc:sldMk cId="1100602547" sldId="264"/>
            <ac:spMk id="2" creationId="{629AB7A0-A36E-5004-8417-C4747433152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7FFB6-CC49-413D-B3A5-1C057EF2265A}" type="datetimeFigureOut">
              <a:rPr lang="en-US" smtClean="0"/>
              <a:t>6/21/2025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C753556-8A0B-4402-A880-DB6C3C113E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999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7FFB6-CC49-413D-B3A5-1C057EF2265A}" type="datetimeFigureOut">
              <a:rPr lang="en-US" smtClean="0"/>
              <a:t>6/21/2025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C753556-8A0B-4402-A880-DB6C3C113E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6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7FFB6-CC49-413D-B3A5-1C057EF2265A}" type="datetimeFigureOut">
              <a:rPr lang="en-US" smtClean="0"/>
              <a:t>6/21/2025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C753556-8A0B-4402-A880-DB6C3C113ED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73263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7FFB6-CC49-413D-B3A5-1C057EF2265A}" type="datetimeFigureOut">
              <a:rPr lang="en-US" smtClean="0"/>
              <a:t>6/21/2025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C753556-8A0B-4402-A880-DB6C3C113E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6790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7FFB6-CC49-413D-B3A5-1C057EF2265A}" type="datetimeFigureOut">
              <a:rPr lang="en-US" smtClean="0"/>
              <a:t>6/21/2025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C753556-8A0B-4402-A880-DB6C3C113ED2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64599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7FFB6-CC49-413D-B3A5-1C057EF2265A}" type="datetimeFigureOut">
              <a:rPr lang="en-US" smtClean="0"/>
              <a:t>6/21/2025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C753556-8A0B-4402-A880-DB6C3C113E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6772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7FFB6-CC49-413D-B3A5-1C057EF2265A}" type="datetimeFigureOut">
              <a:rPr lang="en-US" smtClean="0"/>
              <a:t>6/21/2025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53556-8A0B-4402-A880-DB6C3C113E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0837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7FFB6-CC49-413D-B3A5-1C057EF2265A}" type="datetimeFigureOut">
              <a:rPr lang="en-US" smtClean="0"/>
              <a:t>6/21/2025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53556-8A0B-4402-A880-DB6C3C113E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021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7FFB6-CC49-413D-B3A5-1C057EF2265A}" type="datetimeFigureOut">
              <a:rPr lang="en-US" smtClean="0"/>
              <a:t>6/21/2025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53556-8A0B-4402-A880-DB6C3C113E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15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7FFB6-CC49-413D-B3A5-1C057EF2265A}" type="datetimeFigureOut">
              <a:rPr lang="en-US" smtClean="0"/>
              <a:t>6/21/2025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C753556-8A0B-4402-A880-DB6C3C113E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557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7FFB6-CC49-413D-B3A5-1C057EF2265A}" type="datetimeFigureOut">
              <a:rPr lang="en-US" smtClean="0"/>
              <a:t>6/21/2025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C753556-8A0B-4402-A880-DB6C3C113E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269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7FFB6-CC49-413D-B3A5-1C057EF2265A}" type="datetimeFigureOut">
              <a:rPr lang="en-US" smtClean="0"/>
              <a:t>6/21/2025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C753556-8A0B-4402-A880-DB6C3C113E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429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7FFB6-CC49-413D-B3A5-1C057EF2265A}" type="datetimeFigureOut">
              <a:rPr lang="en-US" smtClean="0"/>
              <a:t>6/21/2025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53556-8A0B-4402-A880-DB6C3C113E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946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7FFB6-CC49-413D-B3A5-1C057EF2265A}" type="datetimeFigureOut">
              <a:rPr lang="en-US" smtClean="0"/>
              <a:t>6/21/2025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53556-8A0B-4402-A880-DB6C3C113E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216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7FFB6-CC49-413D-B3A5-1C057EF2265A}" type="datetimeFigureOut">
              <a:rPr lang="en-US" smtClean="0"/>
              <a:t>6/21/2025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53556-8A0B-4402-A880-DB6C3C113E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453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7FFB6-CC49-413D-B3A5-1C057EF2265A}" type="datetimeFigureOut">
              <a:rPr lang="en-US" smtClean="0"/>
              <a:t>6/21/2025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C753556-8A0B-4402-A880-DB6C3C113E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691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FFB6-CC49-413D-B3A5-1C057EF2265A}" type="datetimeFigureOut">
              <a:rPr lang="en-US" smtClean="0"/>
              <a:t>6/21/2025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C753556-8A0B-4402-A880-DB6C3C113E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318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  <p:sldLayoutId id="2147483940" r:id="rId2"/>
    <p:sldLayoutId id="2147483941" r:id="rId3"/>
    <p:sldLayoutId id="2147483942" r:id="rId4"/>
    <p:sldLayoutId id="2147483943" r:id="rId5"/>
    <p:sldLayoutId id="2147483944" r:id="rId6"/>
    <p:sldLayoutId id="2147483945" r:id="rId7"/>
    <p:sldLayoutId id="2147483946" r:id="rId8"/>
    <p:sldLayoutId id="2147483947" r:id="rId9"/>
    <p:sldLayoutId id="2147483948" r:id="rId10"/>
    <p:sldLayoutId id="2147483949" r:id="rId11"/>
    <p:sldLayoutId id="2147483950" r:id="rId12"/>
    <p:sldLayoutId id="2147483951" r:id="rId13"/>
    <p:sldLayoutId id="2147483952" r:id="rId14"/>
    <p:sldLayoutId id="2147483953" r:id="rId15"/>
    <p:sldLayoutId id="214748395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deed.com/career-advice/career-development/organization-skills" TargetMode="External"/><Relationship Id="rId2" Type="http://schemas.openxmlformats.org/officeDocument/2006/relationships/hyperlink" Target="https://www.jobscan.co/blog/organizational-skills/#:~:text=Organizational%20skills%20are%20your%20abilities,and%20handle%20complex%20projects%20efficiently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15555-E097-C5E2-A823-75E397452D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en-US" b="1" dirty="0"/>
              <a:t>Organizational Skills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7C7F6A-1BF2-F22B-1A06-0323E839B7C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Muhammad Ali Hossain</a:t>
            </a:r>
          </a:p>
          <a:p>
            <a:r>
              <a:rPr lang="en-US" dirty="0" err="1"/>
              <a:t>Addldig</a:t>
            </a:r>
            <a:r>
              <a:rPr lang="en-US" dirty="0"/>
              <a:t>, Tourist Police, Khulna Region</a:t>
            </a:r>
          </a:p>
        </p:txBody>
      </p:sp>
    </p:spTree>
    <p:extLst>
      <p:ext uri="{BB962C8B-B14F-4D97-AF65-F5344CB8AC3E}">
        <p14:creationId xmlns:p14="http://schemas.microsoft.com/office/powerpoint/2010/main" val="728661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754E6-2281-A983-BFD0-8F0C0A040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Organizational skills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08B39-A26E-9F69-4E40-12B4BF7755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Organizational skills refer to the ability to effectively manage time, resources, and responsibilities to achieve goals. </a:t>
            </a:r>
          </a:p>
          <a:p>
            <a:pPr algn="just"/>
            <a:r>
              <a:rPr lang="en-US" dirty="0"/>
              <a:t>These skills encompass a range of abilities, including time management, prioritization, planning, and attention to detail, allowing individuals to stay focused, productive, and structured in their approach to tasks and projects</a:t>
            </a:r>
          </a:p>
        </p:txBody>
      </p:sp>
    </p:spTree>
    <p:extLst>
      <p:ext uri="{BB962C8B-B14F-4D97-AF65-F5344CB8AC3E}">
        <p14:creationId xmlns:p14="http://schemas.microsoft.com/office/powerpoint/2010/main" val="2135323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D5A50-49A7-8E95-C700-7846C355F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9300" y="673270"/>
            <a:ext cx="8911687" cy="1280890"/>
          </a:xfrm>
        </p:spPr>
        <p:txBody>
          <a:bodyPr/>
          <a:lstStyle/>
          <a:p>
            <a:r>
              <a:rPr lang="en-US" dirty="0"/>
              <a:t>Examples of Organizational Skills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4E4426-0F8E-954A-D0FA-B0A49AF734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3876" y="1648649"/>
            <a:ext cx="10515600" cy="4844226"/>
          </a:xfrm>
        </p:spPr>
        <p:txBody>
          <a:bodyPr>
            <a:normAutofit/>
          </a:bodyPr>
          <a:lstStyle/>
          <a:p>
            <a:r>
              <a:rPr lang="en-US" b="1" dirty="0"/>
              <a:t>Time Management:</a:t>
            </a:r>
            <a:r>
              <a:rPr lang="en-US" dirty="0"/>
              <a:t>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Effectively allocating time to tasks and meeting deadlines.</a:t>
            </a:r>
          </a:p>
          <a:p>
            <a:r>
              <a:rPr lang="en-US" b="1" dirty="0"/>
              <a:t>Prioritization:</a:t>
            </a:r>
            <a:r>
              <a:rPr lang="en-US" dirty="0"/>
              <a:t>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Identifying and focusing on the most important tasks.</a:t>
            </a:r>
          </a:p>
          <a:p>
            <a:r>
              <a:rPr lang="en-US" b="1" dirty="0"/>
              <a:t>Planning:</a:t>
            </a:r>
            <a:r>
              <a:rPr lang="en-US" dirty="0"/>
              <a:t>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Developing strategies and setting goals to achieve desired outcomes.</a:t>
            </a:r>
          </a:p>
          <a:p>
            <a:r>
              <a:rPr lang="en-US" b="1" dirty="0"/>
              <a:t>Attention to Detail:</a:t>
            </a:r>
            <a:r>
              <a:rPr lang="en-US" dirty="0"/>
              <a:t>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Ensuring accuracy and thoroughness in work.</a:t>
            </a:r>
          </a:p>
          <a:p>
            <a:r>
              <a:rPr lang="en-US" b="1" dirty="0"/>
              <a:t>Resource Management:</a:t>
            </a:r>
            <a:r>
              <a:rPr lang="en-US" dirty="0"/>
              <a:t>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Efficiently utilizing available resources (time, materials, etc.).</a:t>
            </a:r>
          </a:p>
          <a:p>
            <a:r>
              <a:rPr lang="en-US" b="1" dirty="0"/>
              <a:t>Problem-Solving:</a:t>
            </a:r>
            <a:r>
              <a:rPr lang="en-US" dirty="0"/>
              <a:t>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Identifying and resolving issues that may arise.</a:t>
            </a:r>
          </a:p>
        </p:txBody>
      </p:sp>
    </p:spTree>
    <p:extLst>
      <p:ext uri="{BB962C8B-B14F-4D97-AF65-F5344CB8AC3E}">
        <p14:creationId xmlns:p14="http://schemas.microsoft.com/office/powerpoint/2010/main" val="2940892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4F105-5D07-F4F6-64B6-28CA20B06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of Organizational Skills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2CC7DE-BC75-D7A0-069D-3D8967A452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Communication:</a:t>
            </a:r>
            <a:r>
              <a:rPr lang="en-US" dirty="0"/>
              <a:t>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Clearly conveying information and collaborating with others.</a:t>
            </a:r>
          </a:p>
          <a:p>
            <a:r>
              <a:rPr lang="en-US" b="1" dirty="0"/>
              <a:t>Workspace Organization:</a:t>
            </a:r>
            <a:r>
              <a:rPr lang="en-US" dirty="0"/>
              <a:t>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Maintaining a clean and organized physical and digital environment.</a:t>
            </a:r>
          </a:p>
          <a:p>
            <a:r>
              <a:rPr lang="en-US" b="1" dirty="0"/>
              <a:t>Goal Setting:</a:t>
            </a:r>
            <a:r>
              <a:rPr lang="en-US" dirty="0"/>
              <a:t>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Defining clear objectives and creating steps to achieve them.</a:t>
            </a:r>
          </a:p>
          <a:p>
            <a:r>
              <a:rPr lang="en-US" b="1" dirty="0"/>
              <a:t>Delegation:</a:t>
            </a:r>
            <a:r>
              <a:rPr lang="en-US" dirty="0"/>
              <a:t>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Assigning tasks to others when appropriate.</a:t>
            </a:r>
          </a:p>
          <a:p>
            <a:r>
              <a:rPr lang="en-US" b="1" dirty="0"/>
              <a:t>Strategic Planning:</a:t>
            </a:r>
            <a:r>
              <a:rPr lang="en-US" dirty="0"/>
              <a:t>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Thinking ahead and developing long-term plans.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464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C88DA-7457-73EC-0427-C83BC4068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2703" y="653607"/>
            <a:ext cx="8911687" cy="1280890"/>
          </a:xfrm>
        </p:spPr>
        <p:txBody>
          <a:bodyPr>
            <a:normAutofit/>
          </a:bodyPr>
          <a:lstStyle/>
          <a:p>
            <a:r>
              <a:rPr lang="en-US" dirty="0"/>
              <a:t>Importance of Organizational Skills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CF8F58-BAC4-5A16-0438-8CA10ABFF4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1201" y="1727306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Increased Productivity:</a:t>
            </a:r>
            <a:r>
              <a:rPr lang="en-US" dirty="0"/>
              <a:t>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Organized individuals can accomplish more in less time.</a:t>
            </a:r>
          </a:p>
          <a:p>
            <a:r>
              <a:rPr lang="en-US" b="1" dirty="0"/>
              <a:t>Reduced Stress:</a:t>
            </a:r>
            <a:r>
              <a:rPr lang="en-US" dirty="0"/>
              <a:t>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Being organized can help minimize stress and overwhelm.</a:t>
            </a:r>
          </a:p>
          <a:p>
            <a:r>
              <a:rPr lang="en-US" b="1" dirty="0"/>
              <a:t>Improved Focus:</a:t>
            </a:r>
            <a:r>
              <a:rPr lang="en-US" dirty="0"/>
              <a:t>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Organized environments and workflows promote concentration.</a:t>
            </a:r>
          </a:p>
          <a:p>
            <a:r>
              <a:rPr lang="en-US" b="1" dirty="0"/>
              <a:t>Enhanced Efficiency:</a:t>
            </a:r>
            <a:r>
              <a:rPr lang="en-US" dirty="0"/>
              <a:t>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Streamlined processes and clear goals lead to better performance.</a:t>
            </a:r>
          </a:p>
          <a:p>
            <a:r>
              <a:rPr lang="en-US" b="1" dirty="0"/>
              <a:t>Better Decision-Making:</a:t>
            </a:r>
            <a:r>
              <a:rPr lang="en-US" dirty="0"/>
              <a:t>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Organized individuals can make more informed decisions.</a:t>
            </a:r>
          </a:p>
          <a:p>
            <a:r>
              <a:rPr lang="en-US" b="1" dirty="0"/>
              <a:t>Stronger Teamwork:</a:t>
            </a:r>
            <a:r>
              <a:rPr lang="en-US" dirty="0"/>
              <a:t>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Effective organization facilitates collaboration and communication.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0780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2E2BA-7915-7016-5030-3545BB4FD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4716" y="620764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How to Improve Organizational Skills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2463EB-E841-3D82-07D0-2866E0BD6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4887" y="1520833"/>
            <a:ext cx="10515600" cy="506678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Develop a System:</a:t>
            </a:r>
            <a:r>
              <a:rPr lang="en-US" dirty="0"/>
              <a:t>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Create a system for managing tasks, deadlines, and information. </a:t>
            </a:r>
          </a:p>
          <a:p>
            <a:r>
              <a:rPr lang="en-US" b="1" dirty="0"/>
              <a:t>Use Technology:</a:t>
            </a:r>
            <a:r>
              <a:rPr lang="en-US" dirty="0"/>
              <a:t>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Utilize tools like calendars, to-do lists, and project management software. </a:t>
            </a:r>
          </a:p>
          <a:p>
            <a:r>
              <a:rPr lang="en-US" b="1" dirty="0"/>
              <a:t>Practice Time Management:</a:t>
            </a:r>
            <a:r>
              <a:rPr lang="en-US" dirty="0"/>
              <a:t>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Prioritize tasks, set realistic deadlines, and avoid procrastination. </a:t>
            </a:r>
          </a:p>
          <a:p>
            <a:r>
              <a:rPr lang="en-US" b="1" dirty="0" err="1"/>
              <a:t>Organise</a:t>
            </a:r>
            <a:r>
              <a:rPr lang="en-US" b="1" dirty="0"/>
              <a:t> Your Workspace:</a:t>
            </a:r>
            <a:r>
              <a:rPr lang="en-US" dirty="0"/>
              <a:t>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Create a clean and organized physical and digital environment. </a:t>
            </a:r>
          </a:p>
          <a:p>
            <a:r>
              <a:rPr lang="en-US" b="1" dirty="0"/>
              <a:t>Seek Feedback:</a:t>
            </a:r>
            <a:r>
              <a:rPr lang="en-US" dirty="0"/>
              <a:t>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Ask for feedback on your organizational skills and identify areas for improvement. </a:t>
            </a:r>
          </a:p>
          <a:p>
            <a:r>
              <a:rPr lang="en-US" b="1" dirty="0"/>
              <a:t>Learn to Delegate:</a:t>
            </a:r>
            <a:r>
              <a:rPr lang="en-US" dirty="0"/>
              <a:t>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Don't be afraid to delegate tasks to others when appropriate. </a:t>
            </a:r>
          </a:p>
          <a:p>
            <a:r>
              <a:rPr lang="en-US" b="1" dirty="0"/>
              <a:t>Stay Focused:</a:t>
            </a:r>
            <a:r>
              <a:rPr lang="en-US" dirty="0"/>
              <a:t>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Minimize distractions and stay on task. </a:t>
            </a:r>
          </a:p>
          <a:p>
            <a:r>
              <a:rPr lang="en-US" b="1" dirty="0"/>
              <a:t>Be Patient:</a:t>
            </a:r>
            <a:r>
              <a:rPr lang="en-US" dirty="0"/>
              <a:t>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Improving organizational skills takes time and practice. 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53928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15016-12EA-F2E1-880A-1D9097040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further reading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18C8F9-7889-1F11-8471-109CBB6127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https://www.jobscan.co/blog/organizational-skills/#:~:text=Organizational%20skills%20are%20your%20abilities,and%20handle%20complex%20projects%20efficiently</a:t>
            </a:r>
            <a:r>
              <a:rPr lang="en-US" dirty="0"/>
              <a:t>.</a:t>
            </a:r>
          </a:p>
          <a:p>
            <a:r>
              <a:rPr lang="en-US" dirty="0">
                <a:hlinkClick r:id="rId3"/>
              </a:rPr>
              <a:t>https://www.indeed.com/career-advice/career-development/organization-skills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0903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29AB7A0-A36E-5004-8417-C47474331525}"/>
              </a:ext>
            </a:extLst>
          </p:cNvPr>
          <p:cNvSpPr txBox="1"/>
          <p:nvPr/>
        </p:nvSpPr>
        <p:spPr>
          <a:xfrm>
            <a:off x="2177845" y="2123764"/>
            <a:ext cx="73594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latin typeface="Berlin Sans FB" panose="020E0602020502020306" pitchFamily="34" charset="0"/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10060254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35</TotalTime>
  <Words>447</Words>
  <Application>Microsoft Office PowerPoint</Application>
  <PresentationFormat>Widescreen</PresentationFormat>
  <Paragraphs>71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Berlin Sans FB</vt:lpstr>
      <vt:lpstr>Century Gothic</vt:lpstr>
      <vt:lpstr>Wingdings</vt:lpstr>
      <vt:lpstr>Wingdings 3</vt:lpstr>
      <vt:lpstr>Wisp</vt:lpstr>
      <vt:lpstr>Organizational Skills</vt:lpstr>
      <vt:lpstr>Organizational skills</vt:lpstr>
      <vt:lpstr>Examples of Organizational Skills</vt:lpstr>
      <vt:lpstr>Examples of Organizational Skills</vt:lpstr>
      <vt:lpstr>Importance of Organizational Skills</vt:lpstr>
      <vt:lpstr>How to Improve Organizational Skills</vt:lpstr>
      <vt:lpstr>For further reading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Muhammed Ali Hossain</dc:creator>
  <cp:lastModifiedBy>Muhammed Ali Hossain</cp:lastModifiedBy>
  <cp:revision>1</cp:revision>
  <dcterms:created xsi:type="dcterms:W3CDTF">2025-06-21T06:04:09Z</dcterms:created>
  <dcterms:modified xsi:type="dcterms:W3CDTF">2025-06-21T06:40:02Z</dcterms:modified>
</cp:coreProperties>
</file>